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14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67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62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196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73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697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20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231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913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885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310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3FDE8-E8B4-4E9A-8F9B-4D04DE9D45A4}" type="datetimeFigureOut">
              <a:rPr lang="hu-HU" smtClean="0"/>
              <a:t>2016.03.18.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7D28-CAA8-4240-A0D4-CD84ED29D1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60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hu-HU" dirty="0" err="1" smtClean="0"/>
              <a:t>Paulay</a:t>
            </a:r>
            <a:r>
              <a:rPr lang="hu-HU" dirty="0" smtClean="0"/>
              <a:t> Ede </a:t>
            </a:r>
            <a:br>
              <a:rPr lang="hu-HU" dirty="0" smtClean="0"/>
            </a:br>
            <a:r>
              <a:rPr lang="hu-HU" dirty="0" smtClean="0"/>
              <a:t>élete és munkássága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309" y="1772816"/>
            <a:ext cx="3940026" cy="4248005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68122" y="-156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err="1" smtClean="0"/>
              <a:t>Paulay</a:t>
            </a:r>
            <a:r>
              <a:rPr lang="hu-HU" dirty="0" smtClean="0"/>
              <a:t> Ede </a:t>
            </a:r>
            <a:br>
              <a:rPr lang="hu-HU" dirty="0" smtClean="0"/>
            </a:br>
            <a:r>
              <a:rPr lang="hu-HU" dirty="0" smtClean="0"/>
              <a:t>élete és munkássága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863" y="1757129"/>
            <a:ext cx="3940026" cy="424800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013176"/>
            <a:ext cx="304800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0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90475" y="620688"/>
            <a:ext cx="3008313" cy="742404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/>
              <a:t>Korai évek </a:t>
            </a:r>
            <a:endParaRPr lang="hu-HU" sz="36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707904" y="1780254"/>
            <a:ext cx="5111750" cy="4680520"/>
          </a:xfrm>
        </p:spPr>
        <p:txBody>
          <a:bodyPr>
            <a:normAutofit fontScale="92500"/>
          </a:bodyPr>
          <a:lstStyle/>
          <a:p>
            <a:r>
              <a:rPr lang="hu-HU" sz="2400" dirty="0" smtClean="0"/>
              <a:t>Tokajban született 1836. március 12-én</a:t>
            </a:r>
          </a:p>
          <a:p>
            <a:r>
              <a:rPr lang="hu-HU" sz="2400" dirty="0" smtClean="0"/>
              <a:t>Sátoraljaújhelyen, Budapesten és Kassán jár iskolába</a:t>
            </a:r>
          </a:p>
          <a:p>
            <a:r>
              <a:rPr lang="hu-HU" sz="2400" dirty="0" smtClean="0"/>
              <a:t>Egyházi pályára szánják, azonban megkedveli a színészetet</a:t>
            </a:r>
          </a:p>
          <a:p>
            <a:r>
              <a:rPr lang="hu-HU" sz="2400" dirty="0" smtClean="0"/>
              <a:t>Álnevet használva vándorszínésznek áll</a:t>
            </a:r>
          </a:p>
          <a:p>
            <a:r>
              <a:rPr lang="hu-HU" sz="2400" dirty="0" smtClean="0"/>
              <a:t>Szerepel Kolozsvárott, Szegeden, Debrecenben és Győrött</a:t>
            </a:r>
          </a:p>
          <a:p>
            <a:r>
              <a:rPr lang="hu-HU" sz="2400" dirty="0" smtClean="0"/>
              <a:t>Később rendezőként </a:t>
            </a:r>
            <a:r>
              <a:rPr lang="hu-HU" sz="2400" dirty="0" smtClean="0"/>
              <a:t>tevékenykedik</a:t>
            </a:r>
          </a:p>
          <a:p>
            <a:r>
              <a:rPr lang="hu-HU" sz="2400" dirty="0" smtClean="0"/>
              <a:t>Munkája jelentős a magyar színháztörténetben</a:t>
            </a:r>
            <a:r>
              <a:rPr lang="hu-HU" sz="2400" dirty="0" smtClean="0"/>
              <a:t> </a:t>
            </a:r>
            <a:endParaRPr lang="hu-HU" sz="2400" dirty="0" smtClean="0"/>
          </a:p>
          <a:p>
            <a:endParaRPr lang="hu-HU" sz="2400" dirty="0" smtClean="0"/>
          </a:p>
          <a:p>
            <a:endParaRPr lang="hu-HU" sz="24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80254"/>
            <a:ext cx="3286224" cy="409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0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Hagyatéka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79512" y="1484784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budapesti egykori Két </a:t>
            </a:r>
            <a:r>
              <a:rPr lang="hu-HU" dirty="0"/>
              <a:t>szerecsen </a:t>
            </a:r>
            <a:r>
              <a:rPr lang="hu-HU" dirty="0" err="1" smtClean="0"/>
              <a:t>utczát</a:t>
            </a:r>
            <a:r>
              <a:rPr lang="hu-HU" dirty="0" smtClean="0"/>
              <a:t> tiszteletére </a:t>
            </a:r>
            <a:r>
              <a:rPr lang="hu-HU" dirty="0" err="1" smtClean="0"/>
              <a:t>Paulay</a:t>
            </a:r>
            <a:r>
              <a:rPr lang="hu-HU" dirty="0" smtClean="0"/>
              <a:t> Ede utcára nevezték át, melyen ma többek között vendéglő, söröző, </a:t>
            </a:r>
            <a:r>
              <a:rPr lang="hu-HU" dirty="0" err="1" smtClean="0"/>
              <a:t>kiállítóterem</a:t>
            </a:r>
            <a:r>
              <a:rPr lang="hu-HU" dirty="0" smtClean="0"/>
              <a:t>, utazási központ és modern étterem is működik. 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251520" y="2564904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Európai Kulturális </a:t>
            </a:r>
            <a:r>
              <a:rPr lang="hu-HU" dirty="0" smtClean="0"/>
              <a:t>Alapítvány 2000. október 14-én Ede-napi fesztivált rendezett.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1761"/>
            <a:ext cx="4752528" cy="317231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300" y="2600760"/>
            <a:ext cx="2179960" cy="2910247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5508104" y="5836045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Sírja Budapesten, a Kerepesi temetőben található.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450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2339752" y="260648"/>
            <a:ext cx="4618856" cy="730002"/>
          </a:xfrm>
        </p:spPr>
        <p:txBody>
          <a:bodyPr>
            <a:noAutofit/>
          </a:bodyPr>
          <a:lstStyle/>
          <a:p>
            <a:r>
              <a:rPr lang="hu-HU" sz="4400" dirty="0" smtClean="0"/>
              <a:t>Csongor és Tünde</a:t>
            </a:r>
            <a:endParaRPr lang="hu-HU" sz="4400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3779912" y="1980669"/>
            <a:ext cx="5266928" cy="3792265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smtClean="0"/>
              <a:t>Az első bemutatóra a Nemzeti Színházban került sor 1879. december 1-jén, Vörösmarty születésének 79. évfordulóján. A színdarabot </a:t>
            </a:r>
            <a:r>
              <a:rPr lang="hu-HU" dirty="0" err="1" smtClean="0"/>
              <a:t>Paulay</a:t>
            </a:r>
            <a:r>
              <a:rPr lang="hu-HU" dirty="0" smtClean="0"/>
              <a:t> Ede rendezte, ezt hívjuk a mű ősbemutatójának.</a:t>
            </a:r>
          </a:p>
          <a:p>
            <a:pPr marL="0" indent="0" algn="just">
              <a:buNone/>
            </a:pP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28530"/>
            <a:ext cx="3378615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6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Főszerepek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4040188" cy="639762"/>
          </a:xfrm>
        </p:spPr>
        <p:txBody>
          <a:bodyPr/>
          <a:lstStyle/>
          <a:p>
            <a:r>
              <a:rPr lang="hu-HU" dirty="0" smtClean="0"/>
              <a:t>Csongor: Nagy Imre </a:t>
            </a:r>
            <a:endParaRPr lang="hu-HU" dirty="0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3"/>
          </p:nvPr>
        </p:nvSpPr>
        <p:spPr>
          <a:xfrm>
            <a:off x="5364088" y="1556792"/>
            <a:ext cx="4041775" cy="639762"/>
          </a:xfrm>
        </p:spPr>
        <p:txBody>
          <a:bodyPr/>
          <a:lstStyle/>
          <a:p>
            <a:r>
              <a:rPr lang="hu-HU" dirty="0" smtClean="0"/>
              <a:t>Tünde: </a:t>
            </a:r>
            <a:r>
              <a:rPr lang="hu-HU" dirty="0"/>
              <a:t>Márkus </a:t>
            </a:r>
            <a:r>
              <a:rPr lang="hu-HU" dirty="0" smtClean="0"/>
              <a:t>Emília</a:t>
            </a:r>
            <a:endParaRPr lang="hu-HU" dirty="0"/>
          </a:p>
        </p:txBody>
      </p:sp>
      <p:pic>
        <p:nvPicPr>
          <p:cNvPr id="13" name="Tartalom helye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0888"/>
            <a:ext cx="2477626" cy="3806056"/>
          </a:xfrm>
          <a:prstGeom prst="rect">
            <a:avLst/>
          </a:prstGeom>
        </p:spPr>
      </p:pic>
      <p:pic>
        <p:nvPicPr>
          <p:cNvPr id="14" name="Tartalom helye 13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564904"/>
            <a:ext cx="258552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Szereposztás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5" y="2867050"/>
            <a:ext cx="2279328" cy="2714832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470322" y="5589240"/>
            <a:ext cx="218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Mirígy</a:t>
            </a:r>
            <a:r>
              <a:rPr lang="hu-HU" dirty="0" smtClean="0"/>
              <a:t>: Jászai Mari</a:t>
            </a:r>
            <a:endParaRPr lang="hu-HU" dirty="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5" y="1628800"/>
            <a:ext cx="2069778" cy="2712135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3099072" y="4378507"/>
            <a:ext cx="2423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Ledréde</a:t>
            </a:r>
            <a:r>
              <a:rPr lang="hu-HU" dirty="0" smtClean="0"/>
              <a:t>: </a:t>
            </a:r>
            <a:r>
              <a:rPr lang="hu-HU" dirty="0" err="1" smtClean="0"/>
              <a:t>Helvey</a:t>
            </a:r>
            <a:r>
              <a:rPr lang="hu-HU" dirty="0" smtClean="0"/>
              <a:t> Laura</a:t>
            </a:r>
            <a:endParaRPr lang="hu-HU" dirty="0"/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855771"/>
            <a:ext cx="2238375" cy="2712135"/>
          </a:xfrm>
          <a:prstGeom prst="rect">
            <a:avLst/>
          </a:prstGeom>
        </p:spPr>
      </p:pic>
      <p:sp>
        <p:nvSpPr>
          <p:cNvPr id="15" name="Szövegdoboz 14"/>
          <p:cNvSpPr txBox="1"/>
          <p:nvPr/>
        </p:nvSpPr>
        <p:spPr>
          <a:xfrm>
            <a:off x="5940151" y="5567906"/>
            <a:ext cx="223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Kalmár: </a:t>
            </a:r>
            <a:r>
              <a:rPr lang="hu-HU" dirty="0" err="1" smtClean="0"/>
              <a:t>Újházy</a:t>
            </a:r>
            <a:r>
              <a:rPr lang="hu-HU" dirty="0" smtClean="0"/>
              <a:t> Ede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122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Szereposztás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9" y="2348880"/>
            <a:ext cx="2112654" cy="3270498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306454" y="561937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Fejedelem: E. Kovács Gyula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75" y="1700808"/>
            <a:ext cx="2076450" cy="3143250"/>
          </a:xfrm>
          <a:prstGeom prst="rect">
            <a:avLst/>
          </a:prstGeom>
        </p:spPr>
      </p:pic>
      <p:sp>
        <p:nvSpPr>
          <p:cNvPr id="11" name="Szövegdoboz 10"/>
          <p:cNvSpPr txBox="1"/>
          <p:nvPr/>
        </p:nvSpPr>
        <p:spPr>
          <a:xfrm>
            <a:off x="3419872" y="487118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Tudós: Bercsényi Béla</a:t>
            </a:r>
            <a:endParaRPr lang="hu-HU" dirty="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348880"/>
            <a:ext cx="2111809" cy="3270498"/>
          </a:xfrm>
          <a:prstGeom prst="rect">
            <a:avLst/>
          </a:prstGeom>
        </p:spPr>
      </p:pic>
      <p:sp>
        <p:nvSpPr>
          <p:cNvPr id="13" name="Szövegdoboz 12"/>
          <p:cNvSpPr txBox="1"/>
          <p:nvPr/>
        </p:nvSpPr>
        <p:spPr>
          <a:xfrm>
            <a:off x="6347984" y="568625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Zeneszerző: Erkel Gyula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00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170</Words>
  <Application>Microsoft Office PowerPoint</Application>
  <PresentationFormat>Diavetítés a képernyőre (4:3 oldalarány)</PresentationFormat>
  <Paragraphs>27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Paulay Ede  élete és munkássága</vt:lpstr>
      <vt:lpstr>Korai évek </vt:lpstr>
      <vt:lpstr>Hagyatéka</vt:lpstr>
      <vt:lpstr>Csongor és Tünde</vt:lpstr>
      <vt:lpstr>Főszerepek</vt:lpstr>
      <vt:lpstr>Szereposztás</vt:lpstr>
      <vt:lpstr>Szereposztás</vt:lpstr>
    </vt:vector>
  </TitlesOfParts>
  <Company>DRK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Paulay Ede  élete és munkássága</dc:title>
  <dc:creator>Szarka Roland</dc:creator>
  <cp:lastModifiedBy>Szarka Roland</cp:lastModifiedBy>
  <cp:revision>12</cp:revision>
  <dcterms:created xsi:type="dcterms:W3CDTF">2016-03-17T11:12:55Z</dcterms:created>
  <dcterms:modified xsi:type="dcterms:W3CDTF">2016-03-18T11:42:31Z</dcterms:modified>
</cp:coreProperties>
</file>